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3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-12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191C178-883E-C44B-A952-1801A4842D2D}" type="datetimeFigureOut">
              <a:rPr lang="en-US" smtClean="0"/>
              <a:t>5/20/13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082A52-53A9-4749-8122-7060A9AF7D7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1C178-883E-C44B-A952-1801A4842D2D}" type="datetimeFigureOut">
              <a:rPr lang="en-US" smtClean="0"/>
              <a:t>5/20/13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82A52-53A9-4749-8122-7060A9AF7D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1C178-883E-C44B-A952-1801A4842D2D}" type="datetimeFigureOut">
              <a:rPr lang="en-US" smtClean="0"/>
              <a:t>5/20/13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3082A52-53A9-4749-8122-7060A9AF7D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1C178-883E-C44B-A952-1801A4842D2D}" type="datetimeFigureOut">
              <a:rPr lang="en-US" smtClean="0"/>
              <a:t>5/20/13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82A52-53A9-4749-8122-7060A9AF7D7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91C178-883E-C44B-A952-1801A4842D2D}" type="datetimeFigureOut">
              <a:rPr lang="en-US" smtClean="0"/>
              <a:t>5/20/13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3082A52-53A9-4749-8122-7060A9AF7D7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1C178-883E-C44B-A952-1801A4842D2D}" type="datetimeFigureOut">
              <a:rPr lang="en-US" smtClean="0"/>
              <a:t>5/20/13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82A52-53A9-4749-8122-7060A9AF7D7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1C178-883E-C44B-A952-1801A4842D2D}" type="datetimeFigureOut">
              <a:rPr lang="en-US" smtClean="0"/>
              <a:t>5/20/13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82A52-53A9-4749-8122-7060A9AF7D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1C178-883E-C44B-A952-1801A4842D2D}" type="datetimeFigureOut">
              <a:rPr lang="en-US" smtClean="0"/>
              <a:t>5/20/13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82A52-53A9-4749-8122-7060A9AF7D7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1C178-883E-C44B-A952-1801A4842D2D}" type="datetimeFigureOut">
              <a:rPr lang="en-US" smtClean="0"/>
              <a:t>5/20/13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82A52-53A9-4749-8122-7060A9AF7D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1C178-883E-C44B-A952-1801A4842D2D}" type="datetimeFigureOut">
              <a:rPr lang="en-US" smtClean="0"/>
              <a:t>5/20/13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082A52-53A9-4749-8122-7060A9AF7D7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1C178-883E-C44B-A952-1801A4842D2D}" type="datetimeFigureOut">
              <a:rPr lang="en-US" smtClean="0"/>
              <a:t>5/20/13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82A52-53A9-4749-8122-7060A9AF7D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2191C178-883E-C44B-A952-1801A4842D2D}" type="datetimeFigureOut">
              <a:rPr lang="en-US" smtClean="0"/>
              <a:t>5/20/13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23082A52-53A9-4749-8122-7060A9AF7D7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Excretory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361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4921"/>
            <a:ext cx="8229600" cy="53230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/>
              <a:t>The function of the excretory system is to remove body wastes:</a:t>
            </a:r>
          </a:p>
          <a:p>
            <a:r>
              <a:rPr lang="en-US" sz="2800" b="1" dirty="0" smtClean="0"/>
              <a:t>Urinary system </a:t>
            </a:r>
            <a:r>
              <a:rPr lang="en-US" sz="2800" dirty="0" smtClean="0"/>
              <a:t>– gets rid of cell wastes in the blood and controls blood volume by eliminating excess water.</a:t>
            </a:r>
          </a:p>
          <a:p>
            <a:r>
              <a:rPr lang="en-US" sz="2800" b="1" dirty="0" smtClean="0"/>
              <a:t>The Skin</a:t>
            </a:r>
            <a:r>
              <a:rPr lang="en-US" sz="2800" dirty="0" smtClean="0"/>
              <a:t> – removes excess salt and some organic substances.</a:t>
            </a:r>
          </a:p>
          <a:p>
            <a:r>
              <a:rPr lang="en-US" sz="2800" b="1" dirty="0" smtClean="0"/>
              <a:t>Digestive System </a:t>
            </a:r>
            <a:r>
              <a:rPr lang="en-US" sz="2800" dirty="0" smtClean="0"/>
              <a:t>– removes undigested food and excess water.</a:t>
            </a:r>
          </a:p>
          <a:p>
            <a:r>
              <a:rPr lang="en-US" sz="2800" b="1" dirty="0" smtClean="0"/>
              <a:t>Respiratory System </a:t>
            </a:r>
            <a:r>
              <a:rPr lang="en-US" sz="2800" dirty="0" smtClean="0"/>
              <a:t>– removes carbon dioxide and water</a:t>
            </a:r>
            <a:r>
              <a:rPr lang="en-US" sz="3200" dirty="0" smtClean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4399"/>
            <a:ext cx="8229600" cy="723439"/>
          </a:xfrm>
        </p:spPr>
        <p:txBody>
          <a:bodyPr>
            <a:normAutofit/>
          </a:bodyPr>
          <a:lstStyle/>
          <a:p>
            <a:r>
              <a:rPr lang="en-US" dirty="0" smtClean="0"/>
              <a:t>Functions of the Excretory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918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36" y="1600200"/>
            <a:ext cx="4393712" cy="5054165"/>
          </a:xfrm>
        </p:spPr>
        <p:txBody>
          <a:bodyPr>
            <a:noAutofit/>
          </a:bodyPr>
          <a:lstStyle/>
          <a:p>
            <a:r>
              <a:rPr lang="en-US" sz="2900" dirty="0" smtClean="0"/>
              <a:t>Wastes are removed from the blood in the KIDNEYS.</a:t>
            </a:r>
          </a:p>
          <a:p>
            <a:r>
              <a:rPr lang="en-US" sz="2900" dirty="0" smtClean="0"/>
              <a:t>These wastes drain from the kidneys to the BLADDER through tubes called URETERS.</a:t>
            </a:r>
          </a:p>
          <a:p>
            <a:r>
              <a:rPr lang="en-US" sz="2900" dirty="0" smtClean="0"/>
              <a:t>The URINE leaves the body through the URETHRA.</a:t>
            </a:r>
            <a:endParaRPr lang="en-US" sz="29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748" y="424644"/>
            <a:ext cx="8229600" cy="783929"/>
          </a:xfrm>
        </p:spPr>
        <p:txBody>
          <a:bodyPr>
            <a:normAutofit/>
          </a:bodyPr>
          <a:lstStyle/>
          <a:p>
            <a:r>
              <a:rPr lang="en-US" dirty="0" smtClean="0"/>
              <a:t>Organs of the Urinary System</a:t>
            </a:r>
            <a:endParaRPr lang="en-US" dirty="0"/>
          </a:p>
        </p:txBody>
      </p:sp>
      <p:pic>
        <p:nvPicPr>
          <p:cNvPr id="4" name="Picture 3" descr="body8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2" t="1" r="3948" b="25045"/>
          <a:stretch/>
        </p:blipFill>
        <p:spPr>
          <a:xfrm>
            <a:off x="4614548" y="1600200"/>
            <a:ext cx="4529452" cy="464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490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684" y="1600201"/>
            <a:ext cx="4263924" cy="2372658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The blood pass through filtering units of the kidneys called NEPHRONS.</a:t>
            </a:r>
          </a:p>
          <a:p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67"/>
            <a:ext cx="8229600" cy="753684"/>
          </a:xfrm>
        </p:spPr>
        <p:txBody>
          <a:bodyPr>
            <a:normAutofit/>
          </a:bodyPr>
          <a:lstStyle/>
          <a:p>
            <a:r>
              <a:rPr lang="en-US" dirty="0" smtClean="0"/>
              <a:t>Inside the Kidney</a:t>
            </a:r>
            <a:endParaRPr lang="en-US" dirty="0"/>
          </a:p>
        </p:txBody>
      </p:sp>
      <p:pic>
        <p:nvPicPr>
          <p:cNvPr id="4" name="Picture 3" descr="kidney3_mode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246" y="1600200"/>
            <a:ext cx="3514554" cy="492233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4173202" y="2782518"/>
            <a:ext cx="2872857" cy="635141"/>
          </a:xfrm>
          <a:prstGeom prst="straightConnector1">
            <a:avLst/>
          </a:prstGeom>
          <a:ln w="57150" cmpd="sng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1684" y="3972858"/>
            <a:ext cx="456633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dirty="0" smtClean="0"/>
              <a:t>The URINE is then collected in the funnel-like collecting tubes and sent to the URETERS.</a:t>
            </a:r>
          </a:p>
          <a:p>
            <a:pPr marL="457200" indent="-457200">
              <a:buFont typeface="Arial"/>
              <a:buChar char="•"/>
            </a:pPr>
            <a:endParaRPr lang="en-US" sz="32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173202" y="3417659"/>
            <a:ext cx="2600691" cy="1361014"/>
          </a:xfrm>
          <a:prstGeom prst="straightConnector1">
            <a:avLst/>
          </a:prstGeom>
          <a:ln w="57150" cmpd="sng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/>
          <p:nvPr/>
        </p:nvCxnSpPr>
        <p:spPr>
          <a:xfrm flipV="1">
            <a:off x="2782135" y="5171854"/>
            <a:ext cx="2782135" cy="1058567"/>
          </a:xfrm>
          <a:prstGeom prst="bentConnector3">
            <a:avLst>
              <a:gd name="adj1" fmla="val 79348"/>
            </a:avLst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058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idney_nephr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921" y="450381"/>
            <a:ext cx="4000500" cy="5651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8997" y="477335"/>
            <a:ext cx="4263924" cy="6001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dirty="0" smtClean="0"/>
              <a:t>A NEPHRON is very </a:t>
            </a:r>
            <a:r>
              <a:rPr lang="en-US" sz="3200" dirty="0" smtClean="0"/>
              <a:t>small</a:t>
            </a:r>
            <a:r>
              <a:rPr lang="en-US" sz="3200" dirty="0" smtClean="0"/>
              <a:t>.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It </a:t>
            </a:r>
            <a:r>
              <a:rPr lang="en-US" sz="3200" dirty="0" smtClean="0"/>
              <a:t>is surrounded by arteries and veins.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Diffusion allows excess water and waste materials to be removed from the blood. 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Veins carry “clean” blood back to the heart.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50355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44043"/>
          </a:xfrm>
        </p:spPr>
        <p:txBody>
          <a:bodyPr>
            <a:noAutofit/>
          </a:bodyPr>
          <a:lstStyle/>
          <a:p>
            <a:r>
              <a:rPr lang="en-US" sz="3200" dirty="0" smtClean="0"/>
              <a:t>Infections often occur in the bladder but then spread to the kidneys</a:t>
            </a:r>
          </a:p>
          <a:p>
            <a:r>
              <a:rPr lang="en-US" sz="3200" dirty="0" smtClean="0"/>
              <a:t>Ureters and urethra can become blocked, interrupting urine flow and damaging kidneys.</a:t>
            </a:r>
          </a:p>
          <a:p>
            <a:r>
              <a:rPr lang="en-US" sz="3200" dirty="0" smtClean="0"/>
              <a:t>Kidney Failure – If both kidneys fail, a person might need a DIALYSIS machine to filter the blood. [</a:t>
            </a:r>
            <a:r>
              <a:rPr lang="en-US" sz="2800" i="1" dirty="0" smtClean="0"/>
              <a:t>The average person only needs 1 kidney</a:t>
            </a:r>
            <a:r>
              <a:rPr lang="en-US" sz="3200" i="1" dirty="0" smtClean="0"/>
              <a:t> </a:t>
            </a:r>
            <a:r>
              <a:rPr lang="en-US" sz="2800" i="1" dirty="0" smtClean="0"/>
              <a:t>to remain healthy</a:t>
            </a:r>
            <a:r>
              <a:rPr lang="en-US" sz="3200" dirty="0" smtClean="0"/>
              <a:t>.]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Urinary Disease and Disorders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10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kidney3_model.jpg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3977" r="-3462"/>
          <a:stretch/>
        </p:blipFill>
        <p:spPr>
          <a:xfrm>
            <a:off x="5473700" y="1849438"/>
            <a:ext cx="3670300" cy="4784725"/>
          </a:xfrm>
        </p:spPr>
      </p:pic>
      <p:pic>
        <p:nvPicPr>
          <p:cNvPr id="5" name="Picture 4" descr="body8.JPG"/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5" r="7540" b="25385"/>
          <a:stretch/>
        </p:blipFill>
        <p:spPr>
          <a:xfrm>
            <a:off x="0" y="274046"/>
            <a:ext cx="4656082" cy="486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070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79</TotalTime>
  <Words>242</Words>
  <Application>Microsoft Macintosh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Grid</vt:lpstr>
      <vt:lpstr>Excretory System</vt:lpstr>
      <vt:lpstr>Functions of the Excretory System</vt:lpstr>
      <vt:lpstr>Organs of the Urinary System</vt:lpstr>
      <vt:lpstr>Inside the Kidney</vt:lpstr>
      <vt:lpstr>PowerPoint Presentation</vt:lpstr>
      <vt:lpstr>Urinary Disease and Disorders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Excretory System</dc:title>
  <dc:creator>St. Aloysius</dc:creator>
  <cp:lastModifiedBy>St. Aloysius</cp:lastModifiedBy>
  <cp:revision>15</cp:revision>
  <dcterms:created xsi:type="dcterms:W3CDTF">2013-05-16T14:46:37Z</dcterms:created>
  <dcterms:modified xsi:type="dcterms:W3CDTF">2013-05-20T14:41:02Z</dcterms:modified>
</cp:coreProperties>
</file>